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E15BA-7D78-F345-08EC-F8B3232F9362}" v="497" dt="2025-05-20T18:12:06.356"/>
    <p1510:client id="{E7426886-5865-1619-C47E-5C86BB047352}" v="662" dt="2025-05-21T03:47:24.803"/>
    <p1510:client id="{F68B8AB0-D6BD-B9FF-54B8-1A2E8880059A}" v="88" dt="2025-05-20T17:44:49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6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2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7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4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на открытом воздухе, небо, окно, архитекту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4B84AA-2435-25D5-59B7-77DCF34AB5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5442" r="13668" b="-1"/>
          <a:stretch>
            <a:fillRect/>
          </a:stretch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870" y="978408"/>
            <a:ext cx="10865128" cy="245059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 dirty="0">
                <a:solidFill>
                  <a:srgbClr val="FFFFFF"/>
                </a:solidFill>
                <a:ea typeface="Meiryo"/>
              </a:rPr>
              <a:t>Всероссийский конкурс </a:t>
            </a:r>
            <a:br>
              <a:rPr lang="ru-RU" sz="4200" dirty="0">
                <a:ea typeface="Meiryo"/>
              </a:rPr>
            </a:br>
            <a:r>
              <a:rPr lang="ru-RU" sz="4200" dirty="0">
                <a:solidFill>
                  <a:srgbClr val="FFFFFF"/>
                </a:solidFill>
                <a:ea typeface="Meiryo"/>
              </a:rPr>
              <a:t>"Лучшая школьная столовая - 2025"</a:t>
            </a:r>
            <a:br>
              <a:rPr lang="ru-RU" sz="4200" dirty="0">
                <a:ea typeface="Meiryo"/>
              </a:rPr>
            </a:br>
            <a:endParaRPr lang="ru-RU" sz="4200" dirty="0">
              <a:solidFill>
                <a:srgbClr val="FFFFFF"/>
              </a:solidFill>
              <a:ea typeface="Meiryo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5098" y="4231550"/>
            <a:ext cx="6564785" cy="1828799"/>
          </a:xfrm>
        </p:spPr>
        <p:txBody>
          <a:bodyPr anchor="b">
            <a:normAutofit/>
          </a:bodyPr>
          <a:lstStyle/>
          <a:p>
            <a:r>
              <a:rPr lang="ru-RU" sz="2400" dirty="0">
                <a:solidFill>
                  <a:srgbClr val="FFFFFF"/>
                </a:solidFill>
                <a:ea typeface="Meiryo"/>
              </a:rPr>
              <a:t>"Горячий завтрак школьника"</a:t>
            </a:r>
          </a:p>
          <a:p>
            <a:r>
              <a:rPr lang="ru-RU" sz="2400" dirty="0">
                <a:solidFill>
                  <a:srgbClr val="FFFFFF"/>
                </a:solidFill>
                <a:ea typeface="Meiryo"/>
              </a:rPr>
              <a:t>МБОУ СОШ 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ea typeface="Meiryo"/>
                <a:cs typeface="Times New Roman" panose="02020603050405020304" pitchFamily="18" charset="0"/>
              </a:rPr>
              <a:t>№</a:t>
            </a:r>
            <a:r>
              <a:rPr lang="ru-RU" sz="2400" dirty="0">
                <a:solidFill>
                  <a:srgbClr val="FFFFFF"/>
                </a:solidFill>
                <a:ea typeface="Meiryo"/>
              </a:rPr>
              <a:t>25  </a:t>
            </a:r>
            <a:r>
              <a:rPr lang="ru-RU" sz="2400" dirty="0" err="1">
                <a:solidFill>
                  <a:srgbClr val="FFFFFF"/>
                </a:solidFill>
                <a:ea typeface="Meiryo"/>
              </a:rPr>
              <a:t>им.К.Д</a:t>
            </a:r>
            <a:r>
              <a:rPr lang="ru-RU" sz="2400" dirty="0">
                <a:solidFill>
                  <a:srgbClr val="FFFFFF"/>
                </a:solidFill>
                <a:ea typeface="Meiryo"/>
              </a:rPr>
              <a:t>. Ушинского</a:t>
            </a:r>
            <a:endParaRPr lang="ru-R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2" name="Рисунок 1" descr="Изображение выглядит как посуда, тарелка, еда, Кухонная утвар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A026F94-4F63-FB8A-7085-3AF71B384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" r="158"/>
          <a:stretch>
            <a:fillRect/>
          </a:stretch>
        </p:blipFill>
        <p:spPr>
          <a:xfrm>
            <a:off x="20" y="10"/>
            <a:ext cx="12135703" cy="682633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7840"/>
            <a:ext cx="12191999" cy="12801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F1A43F-3AC1-5640-8C69-A8626DE0B3FA}"/>
              </a:ext>
            </a:extLst>
          </p:cNvPr>
          <p:cNvSpPr/>
          <p:nvPr/>
        </p:nvSpPr>
        <p:spPr>
          <a:xfrm>
            <a:off x="-579" y="4844224"/>
            <a:ext cx="6770495" cy="1982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приготовления запеканки потребуются следующие ингредиенты: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творог, сахарный песок, соль, манная крупа, яйца, сметана, панировочные сухари, сливочное мало.</a:t>
            </a:r>
          </a:p>
        </p:txBody>
      </p:sp>
    </p:spTree>
    <p:extLst>
      <p:ext uri="{BB962C8B-B14F-4D97-AF65-F5344CB8AC3E}">
        <p14:creationId xmlns:p14="http://schemas.microsoft.com/office/powerpoint/2010/main" val="4110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ухонный прибор, Посуда и формы для выпечки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B25ABA2-E9C8-48E0-2364-AB74A8C2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49" y="3218468"/>
            <a:ext cx="4525787" cy="239358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человек, кухонный прибор, Кухонная стой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0550EC-13EE-8A7F-DD96-48D71AC1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98" y="672679"/>
            <a:ext cx="4512072" cy="2385402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 помещении, кухонный прибор, Бытовая техн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BC84E41-5EB8-E3A2-FD1D-BBC5F088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98" y="3214907"/>
            <a:ext cx="4514743" cy="2384847"/>
          </a:xfrm>
          <a:prstGeom prst="rect">
            <a:avLst/>
          </a:prstGeom>
        </p:spPr>
      </p:pic>
      <p:pic>
        <p:nvPicPr>
          <p:cNvPr id="4" name="Рисунок 3" descr="Изображение выглядит как в помещении, кухонный прибор, Бытовая техник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EE7E0B-35A4-5FF7-8EBA-936CA1688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02" y="667490"/>
            <a:ext cx="4625107" cy="239304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5B9846-F136-6AA2-2E26-71BE8BA4D891}"/>
              </a:ext>
            </a:extLst>
          </p:cNvPr>
          <p:cNvSpPr/>
          <p:nvPr/>
        </p:nvSpPr>
        <p:spPr>
          <a:xfrm>
            <a:off x="189009" y="5226342"/>
            <a:ext cx="6824187" cy="15156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протирают.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Заваренную и охлажденную манную крупу добавляют в творог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 сырые яйца, сахар, соль.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тщательно перемешают.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4568F-D235-DC38-F4FB-386D40A4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34" y="23193"/>
            <a:ext cx="11155680" cy="64948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 творожной запеканки</a:t>
            </a:r>
          </a:p>
        </p:txBody>
      </p:sp>
    </p:spTree>
    <p:extLst>
      <p:ext uri="{BB962C8B-B14F-4D97-AF65-F5344CB8AC3E}">
        <p14:creationId xmlns:p14="http://schemas.microsoft.com/office/powerpoint/2010/main" val="253799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в помещении, стена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4C71B9-2432-4B05-4FFE-D4E75233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00" r="-3" b="-3"/>
          <a:stretch>
            <a:fillRect/>
          </a:stretch>
        </p:blipFill>
        <p:spPr>
          <a:xfrm>
            <a:off x="5559617" y="3117979"/>
            <a:ext cx="6105382" cy="358541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 помещении, Целое зерно, Форма для хлеба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35DAD8-5486-30F4-6C2C-ACAB55202F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1" r="1" b="1"/>
          <a:stretch>
            <a:fillRect/>
          </a:stretch>
        </p:blipFill>
        <p:spPr>
          <a:xfrm>
            <a:off x="563237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в помещении, человек, Посуда и формы для выпечки, Переработка пищевых продуктов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057A180-F5F0-D4CD-460B-0BD7D69CC9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54" r="12337" b="2"/>
          <a:stretch>
            <a:fillRect/>
          </a:stretch>
        </p:blipFill>
        <p:spPr>
          <a:xfrm>
            <a:off x="7844824" y="-460"/>
            <a:ext cx="3809132" cy="31395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387905-9F11-0783-6AF2-A0FDCF51B534}"/>
              </a:ext>
            </a:extLst>
          </p:cNvPr>
          <p:cNvSpPr/>
          <p:nvPr/>
        </p:nvSpPr>
        <p:spPr>
          <a:xfrm>
            <a:off x="-16736" y="3808602"/>
            <a:ext cx="6105381" cy="3106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Подготовленную творожную массу выкладывают в форму 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 распределяют слоем 3-4 см.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предварительно смазана сливочным маслом и посыпана панировочными сухарями.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Поверхность творожной массы смазывают сметаной.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Выпекают при температуре 180° 20-30 минут до образования румяной корочки.</a:t>
            </a:r>
          </a:p>
        </p:txBody>
      </p:sp>
    </p:spTree>
    <p:extLst>
      <p:ext uri="{BB962C8B-B14F-4D97-AF65-F5344CB8AC3E}">
        <p14:creationId xmlns:p14="http://schemas.microsoft.com/office/powerpoint/2010/main" val="58803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олочные продукты, еда, в помещении, гот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4AD957-6850-6303-4CFE-E524F1191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42" r="-2" b="10037"/>
          <a:stretch>
            <a:fillRect/>
          </a:stretch>
        </p:blipFill>
        <p:spPr>
          <a:xfrm rot="16200000">
            <a:off x="7205851" y="-1108396"/>
            <a:ext cx="3863767" cy="6100551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осуда, тарелка, еда, Кухонная утвар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F2986A0-BEDA-2FAE-CCBF-CF53026A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2207"/>
          <a:stretch>
            <a:fillRect/>
          </a:stretch>
        </p:blipFill>
        <p:spPr>
          <a:xfrm>
            <a:off x="-9573" y="3069114"/>
            <a:ext cx="6216026" cy="3783866"/>
          </a:xfrm>
          <a:prstGeom prst="rect">
            <a:avLst/>
          </a:prstGeom>
        </p:spPr>
      </p:pic>
      <p:pic>
        <p:nvPicPr>
          <p:cNvPr id="2" name="Рисунок 1" descr="Изображение выглядит как хлеб, Глютен, Пшеничная клейковина, Форма для хлеб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9E46032-1253-DC45-7664-6B021B63A1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52" r="14552" b="-2"/>
          <a:stretch>
            <a:fillRect/>
          </a:stretch>
        </p:blipFill>
        <p:spPr>
          <a:xfrm rot="16200000">
            <a:off x="1540041" y="-1592318"/>
            <a:ext cx="3105753" cy="62270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1CFF44-EC60-65B6-ACE5-3CBB83B34CF1}"/>
              </a:ext>
            </a:extLst>
          </p:cNvPr>
          <p:cNvSpPr/>
          <p:nvPr/>
        </p:nvSpPr>
        <p:spPr>
          <a:xfrm>
            <a:off x="6206453" y="3984769"/>
            <a:ext cx="5981557" cy="2627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Готовую запеканку делят на порционные части и поливают сгущенным молоком.</a:t>
            </a:r>
          </a:p>
        </p:txBody>
      </p:sp>
    </p:spTree>
    <p:extLst>
      <p:ext uri="{BB962C8B-B14F-4D97-AF65-F5344CB8AC3E}">
        <p14:creationId xmlns:p14="http://schemas.microsoft.com/office/powerpoint/2010/main" val="199499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1" descr="Изображение выглядит как еда, кружка, напиток, Сосуды для напитков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BB8B4CF-80DF-4BF6-173E-1E5BAE3C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06" r="-1" b="-1"/>
          <a:stretch>
            <a:fillRect/>
          </a:stretch>
        </p:blipFill>
        <p:spPr>
          <a:xfrm>
            <a:off x="20" y="0"/>
            <a:ext cx="12188932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0631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2099F9-7EFB-247F-9280-B76E070A4C53}"/>
              </a:ext>
            </a:extLst>
          </p:cNvPr>
          <p:cNvSpPr/>
          <p:nvPr/>
        </p:nvSpPr>
        <p:spPr>
          <a:xfrm>
            <a:off x="-31968" y="0"/>
            <a:ext cx="6508269" cy="578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 какао</a:t>
            </a:r>
          </a:p>
        </p:txBody>
      </p:sp>
    </p:spTree>
    <p:extLst>
      <p:ext uri="{BB962C8B-B14F-4D97-AF65-F5344CB8AC3E}">
        <p14:creationId xmlns:p14="http://schemas.microsoft.com/office/powerpoint/2010/main" val="70897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730334-0A91-BD2A-73FD-63C0F44DE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7991"/>
          <a:stretch/>
        </p:blipFill>
        <p:spPr>
          <a:xfrm>
            <a:off x="0" y="0"/>
            <a:ext cx="6358003" cy="38086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243350-C3F3-2BA0-D3A8-8C3A50783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03" y="2468947"/>
            <a:ext cx="5833997" cy="4375498"/>
          </a:xfrm>
          <a:prstGeom prst="rect">
            <a:avLst/>
          </a:prstGeom>
        </p:spPr>
      </p:pic>
      <p:pic>
        <p:nvPicPr>
          <p:cNvPr id="3" name="Рисунок 2" descr="Изображение выглядит как в помещении, кухонные принадлежности, метал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9F995B-02A1-9A60-A434-1237F98D27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2" t="1" r="4186" b="-4"/>
          <a:stretch/>
        </p:blipFill>
        <p:spPr>
          <a:xfrm rot="16200000">
            <a:off x="1599596" y="1806824"/>
            <a:ext cx="3438025" cy="6637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7D609-2D74-BEEA-0EEB-D80D78F6E14B}"/>
              </a:ext>
            </a:extLst>
          </p:cNvPr>
          <p:cNvSpPr txBox="1"/>
          <p:nvPr/>
        </p:nvSpPr>
        <p:spPr>
          <a:xfrm>
            <a:off x="5461007" y="5521006"/>
            <a:ext cx="560592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какао понадобятся следующие ингредиенты: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песок, какао-порошок, молоко, кипяток.</a:t>
            </a:r>
          </a:p>
        </p:txBody>
      </p:sp>
      <p:pic>
        <p:nvPicPr>
          <p:cNvPr id="4" name="Рисунок 3" descr="Изображение выглядит как порошок, Загуститель, мука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BB80B4-BB2C-D43C-7130-95661950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89" r="-3" b="-3"/>
          <a:stretch>
            <a:fillRect/>
          </a:stretch>
        </p:blipFill>
        <p:spPr>
          <a:xfrm rot="16200000">
            <a:off x="7709100" y="-1351096"/>
            <a:ext cx="3198063" cy="59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C55934-0385-3BFE-6DBA-48EA7A195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"/>
          <a:stretch/>
        </p:blipFill>
        <p:spPr>
          <a:xfrm>
            <a:off x="0" y="0"/>
            <a:ext cx="6493069" cy="38176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2D612-841C-A425-CF36-5F8CD6C36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09" y="12594"/>
            <a:ext cx="6761043" cy="38050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747A95-6795-A1AB-190D-55090AE93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3209"/>
            <a:ext cx="5821960" cy="32584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7A5383-D10F-F200-C95B-B6E4B45518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/>
          <a:stretch/>
        </p:blipFill>
        <p:spPr>
          <a:xfrm>
            <a:off x="5821960" y="3612100"/>
            <a:ext cx="6370040" cy="325849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290FC8-0A6B-AA65-1583-78246EA51E34}"/>
              </a:ext>
            </a:extLst>
          </p:cNvPr>
          <p:cNvSpPr/>
          <p:nvPr/>
        </p:nvSpPr>
        <p:spPr>
          <a:xfrm>
            <a:off x="4991450" y="5235091"/>
            <a:ext cx="6417568" cy="16442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Какао-порошок смешивают с сахарным песком.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Добавляют небольшое количество горячей воды и растирают до получения однородной массы.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Готовую массу вливают в горячее молоко.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Добавляют кипяток и доводят до кипения.</a:t>
            </a:r>
          </a:p>
        </p:txBody>
      </p:sp>
    </p:spTree>
    <p:extLst>
      <p:ext uri="{BB962C8B-B14F-4D97-AF65-F5344CB8AC3E}">
        <p14:creationId xmlns:p14="http://schemas.microsoft.com/office/powerpoint/2010/main" val="61087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416D64-0A89-9FBB-35DD-A45EE0DB7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89" y="497392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блюдо, тарелка, посуда, молочные продукт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D5D4CEC-3EFE-9711-4EA3-6A9BED49A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979" b="24753"/>
          <a:stretch>
            <a:fillRect/>
          </a:stretch>
        </p:blipFill>
        <p:spPr>
          <a:xfrm>
            <a:off x="-107879" y="-107360"/>
            <a:ext cx="12299879" cy="70727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B3AB30-5320-5C29-1137-AEBAB71C227E}"/>
              </a:ext>
            </a:extLst>
          </p:cNvPr>
          <p:cNvSpPr/>
          <p:nvPr/>
        </p:nvSpPr>
        <p:spPr>
          <a:xfrm>
            <a:off x="5083727" y="-107360"/>
            <a:ext cx="4837063" cy="1155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готов.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</a:p>
        </p:txBody>
      </p:sp>
    </p:spTree>
    <p:extLst>
      <p:ext uri="{BB962C8B-B14F-4D97-AF65-F5344CB8AC3E}">
        <p14:creationId xmlns:p14="http://schemas.microsoft.com/office/powerpoint/2010/main" val="301897148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204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Bierstadt</vt:lpstr>
      <vt:lpstr>Times New Roman</vt:lpstr>
      <vt:lpstr>GestaltVTI</vt:lpstr>
      <vt:lpstr>Всероссийский конкурс  "Лучшая школьная столовая - 2025" </vt:lpstr>
      <vt:lpstr>Презентация PowerPoint</vt:lpstr>
      <vt:lpstr>Технология приготовления творожной запеканки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"Лучшая школьная столовая - 2025" </dc:title>
  <dc:creator/>
  <cp:lastModifiedBy>Пользователь</cp:lastModifiedBy>
  <cp:revision>355</cp:revision>
  <dcterms:created xsi:type="dcterms:W3CDTF">2025-05-20T17:37:41Z</dcterms:created>
  <dcterms:modified xsi:type="dcterms:W3CDTF">2025-05-21T12:44:05Z</dcterms:modified>
</cp:coreProperties>
</file>